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602" r:id="rId12"/>
    <p:sldId id="367" r:id="rId13"/>
    <p:sldId id="293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287" r:id="rId23"/>
    <p:sldId id="474" r:id="rId24"/>
    <p:sldId id="475" r:id="rId25"/>
    <p:sldId id="476" r:id="rId26"/>
    <p:sldId id="477" r:id="rId27"/>
    <p:sldId id="478" r:id="rId28"/>
    <p:sldId id="479" r:id="rId29"/>
    <p:sldId id="357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95" r:id="rId38"/>
    <p:sldId id="317" r:id="rId39"/>
    <p:sldId id="469" r:id="rId40"/>
    <p:sldId id="470" r:id="rId41"/>
    <p:sldId id="471" r:id="rId42"/>
    <p:sldId id="472" r:id="rId43"/>
    <p:sldId id="473" r:id="rId44"/>
    <p:sldId id="600" r:id="rId45"/>
    <p:sldId id="601" r:id="rId46"/>
    <p:sldId id="361" r:id="rId47"/>
    <p:sldId id="603" r:id="rId48"/>
    <p:sldId id="604" r:id="rId49"/>
    <p:sldId id="605" r:id="rId50"/>
    <p:sldId id="359" r:id="rId51"/>
    <p:sldId id="389" r:id="rId52"/>
    <p:sldId id="496" r:id="rId53"/>
    <p:sldId id="497" r:id="rId54"/>
    <p:sldId id="498" r:id="rId55"/>
    <p:sldId id="499" r:id="rId56"/>
    <p:sldId id="500" r:id="rId57"/>
    <p:sldId id="501" r:id="rId58"/>
    <p:sldId id="502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0" r:id="rId67"/>
    <p:sldId id="511" r:id="rId68"/>
    <p:sldId id="512" r:id="rId69"/>
    <p:sldId id="390" r:id="rId70"/>
    <p:sldId id="513" r:id="rId71"/>
    <p:sldId id="514" r:id="rId72"/>
    <p:sldId id="515" r:id="rId73"/>
    <p:sldId id="516" r:id="rId74"/>
    <p:sldId id="517" r:id="rId75"/>
    <p:sldId id="518" r:id="rId76"/>
    <p:sldId id="519" r:id="rId77"/>
    <p:sldId id="520" r:id="rId78"/>
    <p:sldId id="521" r:id="rId79"/>
    <p:sldId id="522" r:id="rId80"/>
    <p:sldId id="523" r:id="rId81"/>
    <p:sldId id="524" r:id="rId82"/>
    <p:sldId id="525" r:id="rId83"/>
    <p:sldId id="526" r:id="rId84"/>
    <p:sldId id="527" r:id="rId85"/>
    <p:sldId id="528" r:id="rId86"/>
    <p:sldId id="529" r:id="rId87"/>
    <p:sldId id="530" r:id="rId88"/>
    <p:sldId id="531" r:id="rId89"/>
    <p:sldId id="532" r:id="rId90"/>
    <p:sldId id="533" r:id="rId91"/>
    <p:sldId id="534" r:id="rId92"/>
    <p:sldId id="535" r:id="rId93"/>
    <p:sldId id="536" r:id="rId94"/>
    <p:sldId id="537" r:id="rId95"/>
    <p:sldId id="538" r:id="rId96"/>
    <p:sldId id="539" r:id="rId97"/>
    <p:sldId id="540" r:id="rId98"/>
    <p:sldId id="541" r:id="rId99"/>
    <p:sldId id="542" r:id="rId100"/>
    <p:sldId id="391" r:id="rId101"/>
    <p:sldId id="563" r:id="rId102"/>
    <p:sldId id="564" r:id="rId103"/>
    <p:sldId id="565" r:id="rId104"/>
    <p:sldId id="566" r:id="rId105"/>
    <p:sldId id="567" r:id="rId106"/>
    <p:sldId id="568" r:id="rId107"/>
    <p:sldId id="569" r:id="rId108"/>
    <p:sldId id="570" r:id="rId109"/>
    <p:sldId id="571" r:id="rId110"/>
    <p:sldId id="572" r:id="rId111"/>
    <p:sldId id="573" r:id="rId112"/>
    <p:sldId id="574" r:id="rId113"/>
    <p:sldId id="575" r:id="rId114"/>
    <p:sldId id="576" r:id="rId115"/>
    <p:sldId id="577" r:id="rId116"/>
    <p:sldId id="578" r:id="rId117"/>
    <p:sldId id="579" r:id="rId118"/>
    <p:sldId id="580" r:id="rId119"/>
    <p:sldId id="581" r:id="rId120"/>
    <p:sldId id="582" r:id="rId121"/>
    <p:sldId id="583" r:id="rId122"/>
    <p:sldId id="584" r:id="rId123"/>
    <p:sldId id="585" r:id="rId124"/>
    <p:sldId id="586" r:id="rId125"/>
    <p:sldId id="587" r:id="rId126"/>
    <p:sldId id="588" r:id="rId127"/>
    <p:sldId id="589" r:id="rId128"/>
    <p:sldId id="590" r:id="rId129"/>
    <p:sldId id="591" r:id="rId130"/>
    <p:sldId id="592" r:id="rId131"/>
    <p:sldId id="593" r:id="rId132"/>
    <p:sldId id="594" r:id="rId133"/>
    <p:sldId id="595" r:id="rId134"/>
    <p:sldId id="596" r:id="rId135"/>
    <p:sldId id="597" r:id="rId136"/>
    <p:sldId id="598" r:id="rId137"/>
    <p:sldId id="599" r:id="rId138"/>
    <p:sldId id="392" r:id="rId139"/>
    <p:sldId id="543" r:id="rId140"/>
    <p:sldId id="544" r:id="rId141"/>
    <p:sldId id="545" r:id="rId142"/>
    <p:sldId id="546" r:id="rId143"/>
    <p:sldId id="547" r:id="rId144"/>
    <p:sldId id="548" r:id="rId145"/>
    <p:sldId id="549" r:id="rId146"/>
    <p:sldId id="550" r:id="rId147"/>
    <p:sldId id="551" r:id="rId148"/>
    <p:sldId id="552" r:id="rId149"/>
    <p:sldId id="553" r:id="rId150"/>
    <p:sldId id="554" r:id="rId151"/>
    <p:sldId id="555" r:id="rId152"/>
    <p:sldId id="556" r:id="rId153"/>
    <p:sldId id="557" r:id="rId154"/>
    <p:sldId id="558" r:id="rId155"/>
    <p:sldId id="559" r:id="rId156"/>
    <p:sldId id="560" r:id="rId157"/>
    <p:sldId id="561" r:id="rId158"/>
    <p:sldId id="562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5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9.png"/><Relationship Id="rId7" Type="http://schemas.openxmlformats.org/officeDocument/2006/relationships/image" Target="../media/image8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9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9.png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765191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25007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1535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1050377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17422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6571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중복 확인 팝업</a:t>
            </a:r>
          </a:p>
        </p:txBody>
      </p:sp>
    </p:spTree>
    <p:extLst>
      <p:ext uri="{BB962C8B-B14F-4D97-AF65-F5344CB8AC3E}">
        <p14:creationId xmlns:p14="http://schemas.microsoft.com/office/powerpoint/2010/main" val="39769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35092954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109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7018172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68090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회원가입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7519675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63792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67696382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673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1758458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93459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3790913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58586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7338915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36321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39329478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02960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810851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111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6716882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9192240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3183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893461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7581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6420951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48305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426929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37255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651025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86219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77937914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4654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44879841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60621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28145901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6617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 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4550229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4252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849143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4170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97733428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59978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메인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4889409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0843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97116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5001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36798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99863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58991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29993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3873687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768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685122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857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181919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70689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2153117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71168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95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3471465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90047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86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633811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5626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09672323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55236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후기등록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9606186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79215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63009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6044870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1811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17437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6503080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94027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73383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710889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71273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49848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172218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772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4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529851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2792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0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999847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73953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6626262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31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00291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1142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612093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40039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774229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1366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0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43101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33163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5492205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7200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0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30186974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40326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2198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28731395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73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1444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186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56291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2925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4940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371704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5954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80428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2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2914123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1038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43517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16484028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195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78355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9397777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30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1291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283316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606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3500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1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935505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1987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1963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5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83485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513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81316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9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5371217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8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74898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6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7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3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4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08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8264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0381150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89008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7028117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351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962908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41144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5927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65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259870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5395779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55149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6802495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7872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6854414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5401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258026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4745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767487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7720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9985544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13711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5181257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1370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4997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2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10850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56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005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6194183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49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65360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925709"/>
              </p:ext>
            </p:extLst>
          </p:nvPr>
        </p:nvGraphicFramePr>
        <p:xfrm>
          <a:off x="431800" y="1176338"/>
          <a:ext cx="1134586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08910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09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6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</a:t>
            </a:r>
            <a:r>
              <a:rPr lang="ko-KR" altLang="en-US" sz="4400" b="0"/>
              <a:t>모바일</a:t>
            </a:r>
            <a:endParaRPr lang="ko-KR" altLang="en-US" sz="4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1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후기 </a:t>
            </a:r>
            <a:r>
              <a:rPr lang="ko-KR" altLang="en-US" sz="4000" b="0" smtClean="0"/>
              <a:t>목록</a:t>
            </a:r>
            <a:r>
              <a:rPr lang="en-US" altLang="ko-KR" sz="4000" b="0" smtClean="0"/>
              <a:t>(</a:t>
            </a:r>
            <a:r>
              <a:rPr lang="ko-KR" altLang="en-US" sz="4000" b="0" smtClean="0"/>
              <a:t>상세내용</a:t>
            </a:r>
            <a:r>
              <a:rPr lang="en-US" altLang="ko-KR" sz="4000" b="0" smtClean="0"/>
              <a:t>)</a:t>
            </a:r>
            <a:r>
              <a:rPr lang="ko-KR" altLang="en-US" sz="4000" b="0" smtClean="0"/>
              <a:t>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모바일</a:t>
            </a:r>
            <a:endParaRPr lang="ko-KR" altLang="en-US" sz="40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캐러셀 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회원정보관리</a:t>
            </a:r>
            <a:r>
              <a:rPr lang="en-US" altLang="ko-KR" sz="4000" b="0"/>
              <a:t>(</a:t>
            </a:r>
            <a:r>
              <a:rPr lang="ko-KR" altLang="en-US" sz="4000" b="0"/>
              <a:t>관리자</a:t>
            </a:r>
            <a:r>
              <a:rPr lang="en-US" altLang="ko-KR" sz="4000" b="0"/>
              <a:t>)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9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0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6717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86746765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94941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5885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30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5621788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4243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1350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81903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2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306914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46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2767" y="194747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33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7830001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93080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4477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28482" y="258745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6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856724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748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48995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310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85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6078572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83392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3457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</a:rPr>
              <a:t>– 4-1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9176944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09656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11396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2772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5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44005801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64056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317" y="25011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9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73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10609100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6725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0178" y="222900"/>
            <a:ext cx="3628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3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13351090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33848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263816" y="247613"/>
            <a:ext cx="41273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8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50379005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223558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02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186129792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21587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2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03957489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31220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476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7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93494070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3134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937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- 6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17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19394661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11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- 7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8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99252820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8410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7666" y="2340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- 8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7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22426405"/>
              </p:ext>
            </p:extLst>
          </p:nvPr>
        </p:nvGraphicFramePr>
        <p:xfrm>
          <a:off x="8460259" y="2420255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96811"/>
              </p:ext>
            </p:extLst>
          </p:nvPr>
        </p:nvGraphicFramePr>
        <p:xfrm>
          <a:off x="8460259" y="1298405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6372" y="235378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- 9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8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3834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4060272521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59186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0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4109860444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67538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6759" y="278426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79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88331271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6712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2706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8344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67891" y="2852936"/>
            <a:ext cx="8298674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논리설계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538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958581235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4845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4673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44264306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3798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47278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6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0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8314956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588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932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3420" y="27596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86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5487845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7664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1828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3995" y="22290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2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64610907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875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57886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0987" y="311663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3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4922194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9586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77750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99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44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1538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1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709713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258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8122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2840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794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4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15179516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3042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7372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56352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74885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35293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9722" y="242180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modal1</a:t>
            </a:r>
          </a:p>
        </p:txBody>
      </p:sp>
    </p:spTree>
    <p:extLst>
      <p:ext uri="{BB962C8B-B14F-4D97-AF65-F5344CB8AC3E}">
        <p14:creationId xmlns:p14="http://schemas.microsoft.com/office/powerpoint/2010/main" val="14967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2712238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6742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0972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6281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81458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31601" y="30184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modal2</a:t>
            </a:r>
          </a:p>
        </p:txBody>
      </p:sp>
    </p:spTree>
    <p:extLst>
      <p:ext uri="{BB962C8B-B14F-4D97-AF65-F5344CB8AC3E}">
        <p14:creationId xmlns:p14="http://schemas.microsoft.com/office/powerpoint/2010/main" val="26222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41945785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0035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87370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90295"/>
              </p:ext>
            </p:extLst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6186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7616</Words>
  <Application>Microsoft Office PowerPoint</Application>
  <PresentationFormat>사용자 지정</PresentationFormat>
  <Paragraphs>2824</Paragraphs>
  <Slides>158</Slides>
  <Notes>53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59" baseType="lpstr">
      <vt:lpstr>Office 테마</vt:lpstr>
      <vt:lpstr>e – Zone </vt:lpstr>
      <vt:lpstr>목차</vt:lpstr>
      <vt:lpstr>주제 선정 이유</vt:lpstr>
      <vt:lpstr>주제 선정 이유</vt:lpstr>
      <vt:lpstr>유즈케이스</vt:lpstr>
      <vt:lpstr>유저 플로우</vt:lpstr>
      <vt:lpstr>요구사항 정의</vt:lpstr>
      <vt:lpstr>요구사항 정의</vt:lpstr>
      <vt:lpstr>[DB 설계] ERD 논리설계</vt:lpstr>
      <vt:lpstr>[DB 설계] ERD 논리설계</vt:lpstr>
      <vt:lpstr>[DB 설계] ERD 논리설계</vt:lpstr>
      <vt:lpstr>화면 설계 및 구현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세미나존 정보</vt:lpstr>
      <vt:lpstr>세미나존 후기 목록</vt:lpstr>
      <vt:lpstr>세미나존 후기 목록 -상세내용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– Q&amp;A</vt:lpstr>
      <vt:lpstr>게시판 – Q&amp;A</vt:lpstr>
      <vt:lpstr>게시판 관리 – Q&amp;A</vt:lpstr>
      <vt:lpstr>게시판 관리 – Q&amp;A</vt:lpstr>
      <vt:lpstr>게시판 관리 – Q&amp;A</vt:lpstr>
      <vt:lpstr>진행 현황</vt:lpstr>
      <vt:lpstr>진행 현황</vt:lpstr>
      <vt:lpstr>이번 주 Feedback</vt:lpstr>
      <vt:lpstr>양식 통일</vt:lpstr>
      <vt:lpstr>양식 통일</vt:lpstr>
      <vt:lpstr>양식 통일</vt:lpstr>
      <vt:lpstr>THANK  YOU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메인페이지 - 모바일</vt:lpstr>
      <vt:lpstr>로그인 페이지 </vt:lpstr>
      <vt:lpstr>세미나존 정보</vt:lpstr>
      <vt:lpstr>세미나존 정보-모바일</vt:lpstr>
      <vt:lpstr>세미나존 후기 목록</vt:lpstr>
      <vt:lpstr>세미나존 후기 목록 -상세내용</vt:lpstr>
      <vt:lpstr>세미나존 후기 목록 -모바일</vt:lpstr>
      <vt:lpstr>세미나존 후기 목록(상세내용) -모바일</vt:lpstr>
      <vt:lpstr>캐러셀 배너 관리</vt:lpstr>
      <vt:lpstr>회원정보관리(관리자)</vt:lpstr>
      <vt:lpstr>세미나존 관리</vt:lpstr>
      <vt:lpstr>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- 공지사항</vt:lpstr>
      <vt:lpstr>게시판 - 공지사항</vt:lpstr>
      <vt:lpstr>게시판 - 공지사항</vt:lpstr>
      <vt:lpstr>게시판 - FAQ</vt:lpstr>
      <vt:lpstr>게시판 - FAQ</vt:lpstr>
      <vt:lpstr>게시판 - FAQ</vt:lpstr>
      <vt:lpstr>게시판 – Q&amp;A</vt:lpstr>
      <vt:lpstr>게시판 – Q&amp;A</vt:lpstr>
      <vt:lpstr>게시판 – Q&amp;A</vt:lpstr>
      <vt:lpstr>게시판 관리 – 공지사항 관리</vt:lpstr>
      <vt:lpstr>게시판 관리 – 공지사항 관리</vt:lpstr>
      <vt:lpstr>게시판 관리 – 공지사항 관리</vt:lpstr>
      <vt:lpstr>PowerPoint 프레젠테이션</vt:lpstr>
      <vt:lpstr>게시판 관리 – FAQ</vt:lpstr>
      <vt:lpstr>게시판 관리 – FAQ</vt:lpstr>
      <vt:lpstr>PowerPoint 프레젠테이션</vt:lpstr>
      <vt:lpstr>게시판 관리 – FAQ</vt:lpstr>
      <vt:lpstr>게시판 관리 – Q&amp;A</vt:lpstr>
      <vt:lpstr>게시판 관리 – Q&amp;A</vt:lpstr>
      <vt:lpstr>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35</cp:revision>
  <dcterms:created xsi:type="dcterms:W3CDTF">2020-04-02T06:13:26Z</dcterms:created>
  <dcterms:modified xsi:type="dcterms:W3CDTF">2020-04-07T09:14:15Z</dcterms:modified>
</cp:coreProperties>
</file>